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65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7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64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55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Előadás címe</vt:lpstr>
      <vt:lpstr>PowerPoint-bemutató</vt:lpstr>
      <vt:lpstr>PowerPoint-bemutató</vt:lpstr>
      <vt:lpstr>PowerPoint-bemutató</vt:lpstr>
      <vt:lpstr>PowerPoint-bemutató</vt:lpstr>
      <vt:lpstr>PowerPoint-bemutató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6</cp:revision>
  <dcterms:created xsi:type="dcterms:W3CDTF">2017-11-07T12:57:53Z</dcterms:created>
  <dcterms:modified xsi:type="dcterms:W3CDTF">2017-11-07T13:20:29Z</dcterms:modified>
</cp:coreProperties>
</file>